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20"/>
  </p:notesMasterIdLst>
  <p:handoutMasterIdLst>
    <p:handoutMasterId r:id="rId21"/>
  </p:handoutMasterIdLst>
  <p:sldIdLst>
    <p:sldId id="256" r:id="rId4"/>
    <p:sldId id="364" r:id="rId5"/>
    <p:sldId id="381" r:id="rId6"/>
    <p:sldId id="371" r:id="rId7"/>
    <p:sldId id="373" r:id="rId8"/>
    <p:sldId id="374" r:id="rId9"/>
    <p:sldId id="382" r:id="rId10"/>
    <p:sldId id="366" r:id="rId11"/>
    <p:sldId id="372" r:id="rId12"/>
    <p:sldId id="257" r:id="rId13"/>
    <p:sldId id="259" r:id="rId14"/>
    <p:sldId id="385" r:id="rId15"/>
    <p:sldId id="260" r:id="rId16"/>
    <p:sldId id="384" r:id="rId17"/>
    <p:sldId id="383" r:id="rId18"/>
    <p:sldId id="380" r:id="rId19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9A85"/>
    <a:srgbClr val="6E9E80"/>
    <a:srgbClr val="4EBE7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C2C176-D0FA-435A-B049-194E9C240AB5}" v="22" dt="2020-10-12T13:42:26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5" autoAdjust="0"/>
    <p:restoredTop sz="93073" autoAdjust="0"/>
  </p:normalViewPr>
  <p:slideViewPr>
    <p:cSldViewPr>
      <p:cViewPr varScale="1">
        <p:scale>
          <a:sx n="62" d="100"/>
          <a:sy n="62" d="100"/>
        </p:scale>
        <p:origin x="172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c1c74fd5-67fa-43d8-8063-0adb3063a5fc" providerId="ADAL" clId="{92C2C176-D0FA-435A-B049-194E9C240AB5}"/>
    <pc:docChg chg="custSel addSld delSld modSld">
      <pc:chgData name="Jacintha Westerink" userId="c1c74fd5-67fa-43d8-8063-0adb3063a5fc" providerId="ADAL" clId="{92C2C176-D0FA-435A-B049-194E9C240AB5}" dt="2020-10-12T13:44:10.572" v="165" actId="20577"/>
      <pc:docMkLst>
        <pc:docMk/>
      </pc:docMkLst>
      <pc:sldChg chg="modSp mod">
        <pc:chgData name="Jacintha Westerink" userId="c1c74fd5-67fa-43d8-8063-0adb3063a5fc" providerId="ADAL" clId="{92C2C176-D0FA-435A-B049-194E9C240AB5}" dt="2020-10-12T13:35:31.569" v="1" actId="20577"/>
        <pc:sldMkLst>
          <pc:docMk/>
          <pc:sldMk cId="0" sldId="256"/>
        </pc:sldMkLst>
        <pc:spChg chg="mod">
          <ac:chgData name="Jacintha Westerink" userId="c1c74fd5-67fa-43d8-8063-0adb3063a5fc" providerId="ADAL" clId="{92C2C176-D0FA-435A-B049-194E9C240AB5}" dt="2020-10-12T13:35:31.569" v="1" actId="20577"/>
          <ac:spMkLst>
            <pc:docMk/>
            <pc:sldMk cId="0" sldId="256"/>
            <ac:spMk id="16386" creationId="{00000000-0000-0000-0000-000000000000}"/>
          </ac:spMkLst>
        </pc:spChg>
      </pc:sldChg>
      <pc:sldChg chg="modSp mod">
        <pc:chgData name="Jacintha Westerink" userId="c1c74fd5-67fa-43d8-8063-0adb3063a5fc" providerId="ADAL" clId="{92C2C176-D0FA-435A-B049-194E9C240AB5}" dt="2020-10-12T13:41:54.610" v="144" actId="14100"/>
        <pc:sldMkLst>
          <pc:docMk/>
          <pc:sldMk cId="3005590020" sldId="257"/>
        </pc:sldMkLst>
        <pc:spChg chg="mod">
          <ac:chgData name="Jacintha Westerink" userId="c1c74fd5-67fa-43d8-8063-0adb3063a5fc" providerId="ADAL" clId="{92C2C176-D0FA-435A-B049-194E9C240AB5}" dt="2020-10-12T13:41:54.610" v="144" actId="14100"/>
          <ac:spMkLst>
            <pc:docMk/>
            <pc:sldMk cId="3005590020" sldId="257"/>
            <ac:spMk id="7" creationId="{2D2C2F8B-A91F-4227-AD33-FAC7E2CD86E7}"/>
          </ac:spMkLst>
        </pc:spChg>
      </pc:sldChg>
      <pc:sldChg chg="modSp mod">
        <pc:chgData name="Jacintha Westerink" userId="c1c74fd5-67fa-43d8-8063-0adb3063a5fc" providerId="ADAL" clId="{92C2C176-D0FA-435A-B049-194E9C240AB5}" dt="2020-10-12T13:42:05.534" v="147" actId="1076"/>
        <pc:sldMkLst>
          <pc:docMk/>
          <pc:sldMk cId="754274040" sldId="259"/>
        </pc:sldMkLst>
        <pc:spChg chg="mod">
          <ac:chgData name="Jacintha Westerink" userId="c1c74fd5-67fa-43d8-8063-0adb3063a5fc" providerId="ADAL" clId="{92C2C176-D0FA-435A-B049-194E9C240AB5}" dt="2020-10-12T13:42:05.534" v="147" actId="1076"/>
          <ac:spMkLst>
            <pc:docMk/>
            <pc:sldMk cId="754274040" sldId="259"/>
            <ac:spMk id="11" creationId="{9FC1A6AF-81DB-4E9D-A6FB-4B0DF97F1BA6}"/>
          </ac:spMkLst>
        </pc:spChg>
      </pc:sldChg>
      <pc:sldChg chg="modSp">
        <pc:chgData name="Jacintha Westerink" userId="c1c74fd5-67fa-43d8-8063-0adb3063a5fc" providerId="ADAL" clId="{92C2C176-D0FA-435A-B049-194E9C240AB5}" dt="2020-10-12T13:42:17.037" v="152" actId="20577"/>
        <pc:sldMkLst>
          <pc:docMk/>
          <pc:sldMk cId="4063523554" sldId="260"/>
        </pc:sldMkLst>
        <pc:spChg chg="mod">
          <ac:chgData name="Jacintha Westerink" userId="c1c74fd5-67fa-43d8-8063-0adb3063a5fc" providerId="ADAL" clId="{92C2C176-D0FA-435A-B049-194E9C240AB5}" dt="2020-10-12T13:42:17.037" v="152" actId="20577"/>
          <ac:spMkLst>
            <pc:docMk/>
            <pc:sldMk cId="4063523554" sldId="260"/>
            <ac:spMk id="7" creationId="{8FBE94E7-4FD6-469D-A702-718B79823AD5}"/>
          </ac:spMkLst>
        </pc:spChg>
      </pc:sldChg>
      <pc:sldChg chg="del">
        <pc:chgData name="Jacintha Westerink" userId="c1c74fd5-67fa-43d8-8063-0adb3063a5fc" providerId="ADAL" clId="{92C2C176-D0FA-435A-B049-194E9C240AB5}" dt="2020-10-12T13:37:07.170" v="13" actId="47"/>
        <pc:sldMkLst>
          <pc:docMk/>
          <pc:sldMk cId="2154777010" sldId="262"/>
        </pc:sldMkLst>
      </pc:sldChg>
      <pc:sldChg chg="del">
        <pc:chgData name="Jacintha Westerink" userId="c1c74fd5-67fa-43d8-8063-0adb3063a5fc" providerId="ADAL" clId="{92C2C176-D0FA-435A-B049-194E9C240AB5}" dt="2020-10-12T13:36:30.585" v="7" actId="47"/>
        <pc:sldMkLst>
          <pc:docMk/>
          <pc:sldMk cId="1527035501" sldId="264"/>
        </pc:sldMkLst>
      </pc:sldChg>
      <pc:sldChg chg="del">
        <pc:chgData name="Jacintha Westerink" userId="c1c74fd5-67fa-43d8-8063-0adb3063a5fc" providerId="ADAL" clId="{92C2C176-D0FA-435A-B049-194E9C240AB5}" dt="2020-10-12T13:36:33.212" v="8" actId="47"/>
        <pc:sldMkLst>
          <pc:docMk/>
          <pc:sldMk cId="346688491" sldId="266"/>
        </pc:sldMkLst>
      </pc:sldChg>
      <pc:sldChg chg="del">
        <pc:chgData name="Jacintha Westerink" userId="c1c74fd5-67fa-43d8-8063-0adb3063a5fc" providerId="ADAL" clId="{92C2C176-D0FA-435A-B049-194E9C240AB5}" dt="2020-10-12T13:35:37.349" v="2" actId="47"/>
        <pc:sldMkLst>
          <pc:docMk/>
          <pc:sldMk cId="0" sldId="351"/>
        </pc:sldMkLst>
      </pc:sldChg>
      <pc:sldChg chg="del">
        <pc:chgData name="Jacintha Westerink" userId="c1c74fd5-67fa-43d8-8063-0adb3063a5fc" providerId="ADAL" clId="{92C2C176-D0FA-435A-B049-194E9C240AB5}" dt="2020-10-12T13:36:49.465" v="12" actId="47"/>
        <pc:sldMkLst>
          <pc:docMk/>
          <pc:sldMk cId="2188483789" sldId="357"/>
        </pc:sldMkLst>
      </pc:sldChg>
      <pc:sldChg chg="del">
        <pc:chgData name="Jacintha Westerink" userId="c1c74fd5-67fa-43d8-8063-0adb3063a5fc" providerId="ADAL" clId="{92C2C176-D0FA-435A-B049-194E9C240AB5}" dt="2020-10-12T13:36:16.419" v="5" actId="47"/>
        <pc:sldMkLst>
          <pc:docMk/>
          <pc:sldMk cId="3630912662" sldId="359"/>
        </pc:sldMkLst>
      </pc:sldChg>
      <pc:sldChg chg="del">
        <pc:chgData name="Jacintha Westerink" userId="c1c74fd5-67fa-43d8-8063-0adb3063a5fc" providerId="ADAL" clId="{92C2C176-D0FA-435A-B049-194E9C240AB5}" dt="2020-10-12T13:36:24.324" v="6" actId="47"/>
        <pc:sldMkLst>
          <pc:docMk/>
          <pc:sldMk cId="124148466" sldId="360"/>
        </pc:sldMkLst>
      </pc:sldChg>
      <pc:sldChg chg="modSp">
        <pc:chgData name="Jacintha Westerink" userId="c1c74fd5-67fa-43d8-8063-0adb3063a5fc" providerId="ADAL" clId="{92C2C176-D0FA-435A-B049-194E9C240AB5}" dt="2020-10-12T13:41:15.091" v="135" actId="20577"/>
        <pc:sldMkLst>
          <pc:docMk/>
          <pc:sldMk cId="3789659130" sldId="364"/>
        </pc:sldMkLst>
        <pc:spChg chg="mod">
          <ac:chgData name="Jacintha Westerink" userId="c1c74fd5-67fa-43d8-8063-0adb3063a5fc" providerId="ADAL" clId="{92C2C176-D0FA-435A-B049-194E9C240AB5}" dt="2020-10-12T13:41:15.091" v="135" actId="20577"/>
          <ac:spMkLst>
            <pc:docMk/>
            <pc:sldMk cId="3789659130" sldId="364"/>
            <ac:spMk id="6" creationId="{00000000-0000-0000-0000-000000000000}"/>
          </ac:spMkLst>
        </pc:spChg>
      </pc:sldChg>
      <pc:sldChg chg="modSp">
        <pc:chgData name="Jacintha Westerink" userId="c1c74fd5-67fa-43d8-8063-0adb3063a5fc" providerId="ADAL" clId="{92C2C176-D0FA-435A-B049-194E9C240AB5}" dt="2020-10-12T13:41:42.615" v="141" actId="20577"/>
        <pc:sldMkLst>
          <pc:docMk/>
          <pc:sldMk cId="265570884" sldId="366"/>
        </pc:sldMkLst>
        <pc:spChg chg="mod">
          <ac:chgData name="Jacintha Westerink" userId="c1c74fd5-67fa-43d8-8063-0adb3063a5fc" providerId="ADAL" clId="{92C2C176-D0FA-435A-B049-194E9C240AB5}" dt="2020-10-12T13:41:42.615" v="141" actId="20577"/>
          <ac:spMkLst>
            <pc:docMk/>
            <pc:sldMk cId="265570884" sldId="366"/>
            <ac:spMk id="6" creationId="{00000000-0000-0000-0000-000000000000}"/>
          </ac:spMkLst>
        </pc:spChg>
      </pc:sldChg>
      <pc:sldChg chg="del">
        <pc:chgData name="Jacintha Westerink" userId="c1c74fd5-67fa-43d8-8063-0adb3063a5fc" providerId="ADAL" clId="{92C2C176-D0FA-435A-B049-194E9C240AB5}" dt="2020-10-12T13:35:44.728" v="3" actId="47"/>
        <pc:sldMkLst>
          <pc:docMk/>
          <pc:sldMk cId="2892901167" sldId="368"/>
        </pc:sldMkLst>
      </pc:sldChg>
      <pc:sldChg chg="modSp">
        <pc:chgData name="Jacintha Westerink" userId="c1c74fd5-67fa-43d8-8063-0adb3063a5fc" providerId="ADAL" clId="{92C2C176-D0FA-435A-B049-194E9C240AB5}" dt="2020-10-12T13:41:24.059" v="137" actId="20577"/>
        <pc:sldMkLst>
          <pc:docMk/>
          <pc:sldMk cId="3727914138" sldId="371"/>
        </pc:sldMkLst>
        <pc:spChg chg="mod">
          <ac:chgData name="Jacintha Westerink" userId="c1c74fd5-67fa-43d8-8063-0adb3063a5fc" providerId="ADAL" clId="{92C2C176-D0FA-435A-B049-194E9C240AB5}" dt="2020-10-12T13:41:24.059" v="137" actId="20577"/>
          <ac:spMkLst>
            <pc:docMk/>
            <pc:sldMk cId="3727914138" sldId="371"/>
            <ac:spMk id="7" creationId="{00000000-0000-0000-0000-000000000000}"/>
          </ac:spMkLst>
        </pc:spChg>
      </pc:sldChg>
      <pc:sldChg chg="modSp">
        <pc:chgData name="Jacintha Westerink" userId="c1c74fd5-67fa-43d8-8063-0adb3063a5fc" providerId="ADAL" clId="{92C2C176-D0FA-435A-B049-194E9C240AB5}" dt="2020-10-12T13:41:47.749" v="142" actId="20577"/>
        <pc:sldMkLst>
          <pc:docMk/>
          <pc:sldMk cId="2400091945" sldId="372"/>
        </pc:sldMkLst>
        <pc:spChg chg="mod">
          <ac:chgData name="Jacintha Westerink" userId="c1c74fd5-67fa-43d8-8063-0adb3063a5fc" providerId="ADAL" clId="{92C2C176-D0FA-435A-B049-194E9C240AB5}" dt="2020-10-12T13:41:47.749" v="142" actId="20577"/>
          <ac:spMkLst>
            <pc:docMk/>
            <pc:sldMk cId="2400091945" sldId="372"/>
            <ac:spMk id="6" creationId="{00000000-0000-0000-0000-000000000000}"/>
          </ac:spMkLst>
        </pc:spChg>
      </pc:sldChg>
      <pc:sldChg chg="modSp">
        <pc:chgData name="Jacintha Westerink" userId="c1c74fd5-67fa-43d8-8063-0adb3063a5fc" providerId="ADAL" clId="{92C2C176-D0FA-435A-B049-194E9C240AB5}" dt="2020-10-12T13:41:30.390" v="138" actId="20577"/>
        <pc:sldMkLst>
          <pc:docMk/>
          <pc:sldMk cId="1321726638" sldId="373"/>
        </pc:sldMkLst>
        <pc:spChg chg="mod">
          <ac:chgData name="Jacintha Westerink" userId="c1c74fd5-67fa-43d8-8063-0adb3063a5fc" providerId="ADAL" clId="{92C2C176-D0FA-435A-B049-194E9C240AB5}" dt="2020-10-12T13:41:30.390" v="138" actId="20577"/>
          <ac:spMkLst>
            <pc:docMk/>
            <pc:sldMk cId="1321726638" sldId="373"/>
            <ac:spMk id="7" creationId="{00000000-0000-0000-0000-000000000000}"/>
          </ac:spMkLst>
        </pc:spChg>
      </pc:sldChg>
      <pc:sldChg chg="modSp">
        <pc:chgData name="Jacintha Westerink" userId="c1c74fd5-67fa-43d8-8063-0adb3063a5fc" providerId="ADAL" clId="{92C2C176-D0FA-435A-B049-194E9C240AB5}" dt="2020-10-12T13:41:34.761" v="139" actId="20577"/>
        <pc:sldMkLst>
          <pc:docMk/>
          <pc:sldMk cId="3814264218" sldId="374"/>
        </pc:sldMkLst>
        <pc:spChg chg="mod">
          <ac:chgData name="Jacintha Westerink" userId="c1c74fd5-67fa-43d8-8063-0adb3063a5fc" providerId="ADAL" clId="{92C2C176-D0FA-435A-B049-194E9C240AB5}" dt="2020-10-12T13:41:34.761" v="139" actId="20577"/>
          <ac:spMkLst>
            <pc:docMk/>
            <pc:sldMk cId="3814264218" sldId="374"/>
            <ac:spMk id="9" creationId="{00000000-0000-0000-0000-000000000000}"/>
          </ac:spMkLst>
        </pc:spChg>
      </pc:sldChg>
      <pc:sldChg chg="del">
        <pc:chgData name="Jacintha Westerink" userId="c1c74fd5-67fa-43d8-8063-0adb3063a5fc" providerId="ADAL" clId="{92C2C176-D0FA-435A-B049-194E9C240AB5}" dt="2020-10-12T13:36:08.957" v="4" actId="47"/>
        <pc:sldMkLst>
          <pc:docMk/>
          <pc:sldMk cId="2364371055" sldId="378"/>
        </pc:sldMkLst>
      </pc:sldChg>
      <pc:sldChg chg="modSp mod">
        <pc:chgData name="Jacintha Westerink" userId="c1c74fd5-67fa-43d8-8063-0adb3063a5fc" providerId="ADAL" clId="{92C2C176-D0FA-435A-B049-194E9C240AB5}" dt="2020-10-12T13:44:10.572" v="165" actId="20577"/>
        <pc:sldMkLst>
          <pc:docMk/>
          <pc:sldMk cId="3892659831" sldId="380"/>
        </pc:sldMkLst>
        <pc:spChg chg="mod">
          <ac:chgData name="Jacintha Westerink" userId="c1c74fd5-67fa-43d8-8063-0adb3063a5fc" providerId="ADAL" clId="{92C2C176-D0FA-435A-B049-194E9C240AB5}" dt="2020-10-12T13:44:10.572" v="165" actId="20577"/>
          <ac:spMkLst>
            <pc:docMk/>
            <pc:sldMk cId="3892659831" sldId="380"/>
            <ac:spMk id="2" creationId="{00000000-0000-0000-0000-000000000000}"/>
          </ac:spMkLst>
        </pc:spChg>
      </pc:sldChg>
      <pc:sldChg chg="modSp">
        <pc:chgData name="Jacintha Westerink" userId="c1c74fd5-67fa-43d8-8063-0adb3063a5fc" providerId="ADAL" clId="{92C2C176-D0FA-435A-B049-194E9C240AB5}" dt="2020-10-12T13:41:20.056" v="136" actId="20577"/>
        <pc:sldMkLst>
          <pc:docMk/>
          <pc:sldMk cId="945963422" sldId="381"/>
        </pc:sldMkLst>
        <pc:spChg chg="mod">
          <ac:chgData name="Jacintha Westerink" userId="c1c74fd5-67fa-43d8-8063-0adb3063a5fc" providerId="ADAL" clId="{92C2C176-D0FA-435A-B049-194E9C240AB5}" dt="2020-10-12T13:41:20.056" v="136" actId="20577"/>
          <ac:spMkLst>
            <pc:docMk/>
            <pc:sldMk cId="945963422" sldId="381"/>
            <ac:spMk id="6" creationId="{00000000-0000-0000-0000-000000000000}"/>
          </ac:spMkLst>
        </pc:spChg>
      </pc:sldChg>
      <pc:sldChg chg="modSp">
        <pc:chgData name="Jacintha Westerink" userId="c1c74fd5-67fa-43d8-8063-0adb3063a5fc" providerId="ADAL" clId="{92C2C176-D0FA-435A-B049-194E9C240AB5}" dt="2020-10-12T13:41:38.624" v="140" actId="20577"/>
        <pc:sldMkLst>
          <pc:docMk/>
          <pc:sldMk cId="88297130" sldId="382"/>
        </pc:sldMkLst>
        <pc:spChg chg="mod">
          <ac:chgData name="Jacintha Westerink" userId="c1c74fd5-67fa-43d8-8063-0adb3063a5fc" providerId="ADAL" clId="{92C2C176-D0FA-435A-B049-194E9C240AB5}" dt="2020-10-12T13:41:38.624" v="140" actId="20577"/>
          <ac:spMkLst>
            <pc:docMk/>
            <pc:sldMk cId="88297130" sldId="382"/>
            <ac:spMk id="4" creationId="{00000000-0000-0000-0000-000000000000}"/>
          </ac:spMkLst>
        </pc:spChg>
      </pc:sldChg>
      <pc:sldChg chg="addSp delSp modSp new mod modAnim">
        <pc:chgData name="Jacintha Westerink" userId="c1c74fd5-67fa-43d8-8063-0adb3063a5fc" providerId="ADAL" clId="{92C2C176-D0FA-435A-B049-194E9C240AB5}" dt="2020-10-12T13:42:57.775" v="162" actId="1076"/>
        <pc:sldMkLst>
          <pc:docMk/>
          <pc:sldMk cId="396413700" sldId="383"/>
        </pc:sldMkLst>
        <pc:spChg chg="mod">
          <ac:chgData name="Jacintha Westerink" userId="c1c74fd5-67fa-43d8-8063-0adb3063a5fc" providerId="ADAL" clId="{92C2C176-D0FA-435A-B049-194E9C240AB5}" dt="2020-10-12T13:38:28.024" v="55" actId="20577"/>
          <ac:spMkLst>
            <pc:docMk/>
            <pc:sldMk cId="396413700" sldId="383"/>
            <ac:spMk id="2" creationId="{8ED867F2-8719-495E-AB02-FFF9523BFCB3}"/>
          </ac:spMkLst>
        </pc:spChg>
        <pc:spChg chg="del">
          <ac:chgData name="Jacintha Westerink" userId="c1c74fd5-67fa-43d8-8063-0adb3063a5fc" providerId="ADAL" clId="{92C2C176-D0FA-435A-B049-194E9C240AB5}" dt="2020-10-12T13:37:40.263" v="15"/>
          <ac:spMkLst>
            <pc:docMk/>
            <pc:sldMk cId="396413700" sldId="383"/>
            <ac:spMk id="3" creationId="{3E5B3A4C-A117-47AE-96A4-19AAE904DFE1}"/>
          </ac:spMkLst>
        </pc:spChg>
        <pc:spChg chg="add mod">
          <ac:chgData name="Jacintha Westerink" userId="c1c74fd5-67fa-43d8-8063-0adb3063a5fc" providerId="ADAL" clId="{92C2C176-D0FA-435A-B049-194E9C240AB5}" dt="2020-10-12T13:42:26.053" v="156" actId="20577"/>
          <ac:spMkLst>
            <pc:docMk/>
            <pc:sldMk cId="396413700" sldId="383"/>
            <ac:spMk id="5" creationId="{1B7F9F54-26EC-41D8-A267-2BC9AABD84EE}"/>
          </ac:spMkLst>
        </pc:spChg>
        <pc:picChg chg="add mod">
          <ac:chgData name="Jacintha Westerink" userId="c1c74fd5-67fa-43d8-8063-0adb3063a5fc" providerId="ADAL" clId="{92C2C176-D0FA-435A-B049-194E9C240AB5}" dt="2020-10-12T13:42:57.775" v="162" actId="1076"/>
          <ac:picMkLst>
            <pc:docMk/>
            <pc:sldMk cId="396413700" sldId="383"/>
            <ac:picMk id="4" creationId="{19C3AE81-E5F6-404E-8E5F-E8A3062F0583}"/>
          </ac:picMkLst>
        </pc:picChg>
        <pc:picChg chg="add mod">
          <ac:chgData name="Jacintha Westerink" userId="c1c74fd5-67fa-43d8-8063-0adb3063a5fc" providerId="ADAL" clId="{92C2C176-D0FA-435A-B049-194E9C240AB5}" dt="2020-10-12T13:42:53.987" v="160" actId="14100"/>
          <ac:picMkLst>
            <pc:docMk/>
            <pc:sldMk cId="396413700" sldId="383"/>
            <ac:picMk id="7" creationId="{28821AF3-60DC-4D83-BB5B-9CDB0EE928E7}"/>
          </ac:picMkLst>
        </pc:picChg>
      </pc:sldChg>
      <pc:sldChg chg="addSp delSp modSp add mod">
        <pc:chgData name="Jacintha Westerink" userId="c1c74fd5-67fa-43d8-8063-0adb3063a5fc" providerId="ADAL" clId="{92C2C176-D0FA-435A-B049-194E9C240AB5}" dt="2020-10-12T13:42:21.141" v="154" actId="20577"/>
        <pc:sldMkLst>
          <pc:docMk/>
          <pc:sldMk cId="1676544141" sldId="384"/>
        </pc:sldMkLst>
        <pc:spChg chg="mod">
          <ac:chgData name="Jacintha Westerink" userId="c1c74fd5-67fa-43d8-8063-0adb3063a5fc" providerId="ADAL" clId="{92C2C176-D0FA-435A-B049-194E9C240AB5}" dt="2020-10-12T13:40:10.175" v="97" actId="20577"/>
          <ac:spMkLst>
            <pc:docMk/>
            <pc:sldMk cId="1676544141" sldId="384"/>
            <ac:spMk id="2" creationId="{00000000-0000-0000-0000-000000000000}"/>
          </ac:spMkLst>
        </pc:spChg>
        <pc:spChg chg="add del mod">
          <ac:chgData name="Jacintha Westerink" userId="c1c74fd5-67fa-43d8-8063-0adb3063a5fc" providerId="ADAL" clId="{92C2C176-D0FA-435A-B049-194E9C240AB5}" dt="2020-10-12T13:39:38.046" v="63" actId="22"/>
          <ac:spMkLst>
            <pc:docMk/>
            <pc:sldMk cId="1676544141" sldId="384"/>
            <ac:spMk id="6" creationId="{B191DC6A-1C7F-456B-BE30-C266E3632A0F}"/>
          </ac:spMkLst>
        </pc:spChg>
        <pc:spChg chg="mod">
          <ac:chgData name="Jacintha Westerink" userId="c1c74fd5-67fa-43d8-8063-0adb3063a5fc" providerId="ADAL" clId="{92C2C176-D0FA-435A-B049-194E9C240AB5}" dt="2020-10-12T13:42:21.141" v="154" actId="20577"/>
          <ac:spMkLst>
            <pc:docMk/>
            <pc:sldMk cId="1676544141" sldId="384"/>
            <ac:spMk id="7" creationId="{8FBE94E7-4FD6-469D-A702-718B79823AD5}"/>
          </ac:spMkLst>
        </pc:spChg>
        <pc:picChg chg="del">
          <ac:chgData name="Jacintha Westerink" userId="c1c74fd5-67fa-43d8-8063-0adb3063a5fc" providerId="ADAL" clId="{92C2C176-D0FA-435A-B049-194E9C240AB5}" dt="2020-10-12T13:39:12.241" v="60" actId="478"/>
          <ac:picMkLst>
            <pc:docMk/>
            <pc:sldMk cId="1676544141" sldId="384"/>
            <ac:picMk id="4" creationId="{00000000-0000-0000-0000-000000000000}"/>
          </ac:picMkLst>
        </pc:picChg>
        <pc:picChg chg="del">
          <ac:chgData name="Jacintha Westerink" userId="c1c74fd5-67fa-43d8-8063-0adb3063a5fc" providerId="ADAL" clId="{92C2C176-D0FA-435A-B049-194E9C240AB5}" dt="2020-10-12T13:39:18.436" v="62" actId="478"/>
          <ac:picMkLst>
            <pc:docMk/>
            <pc:sldMk cId="1676544141" sldId="384"/>
            <ac:picMk id="5" creationId="{00000000-0000-0000-0000-000000000000}"/>
          </ac:picMkLst>
        </pc:picChg>
        <pc:picChg chg="add mod">
          <ac:chgData name="Jacintha Westerink" userId="c1c74fd5-67fa-43d8-8063-0adb3063a5fc" providerId="ADAL" clId="{92C2C176-D0FA-435A-B049-194E9C240AB5}" dt="2020-10-12T13:39:45.182" v="64" actId="14100"/>
          <ac:picMkLst>
            <pc:docMk/>
            <pc:sldMk cId="1676544141" sldId="384"/>
            <ac:picMk id="9" creationId="{124368EE-3DCB-40A7-8C4E-8F5B147C4D00}"/>
          </ac:picMkLst>
        </pc:picChg>
      </pc:sldChg>
      <pc:sldChg chg="addSp delSp modSp add mod">
        <pc:chgData name="Jacintha Westerink" userId="c1c74fd5-67fa-43d8-8063-0adb3063a5fc" providerId="ADAL" clId="{92C2C176-D0FA-435A-B049-194E9C240AB5}" dt="2020-10-12T13:42:12.590" v="150" actId="1076"/>
        <pc:sldMkLst>
          <pc:docMk/>
          <pc:sldMk cId="20172640" sldId="385"/>
        </pc:sldMkLst>
        <pc:spChg chg="mod">
          <ac:chgData name="Jacintha Westerink" userId="c1c74fd5-67fa-43d8-8063-0adb3063a5fc" providerId="ADAL" clId="{92C2C176-D0FA-435A-B049-194E9C240AB5}" dt="2020-10-12T13:41:05.785" v="134" actId="20577"/>
          <ac:spMkLst>
            <pc:docMk/>
            <pc:sldMk cId="20172640" sldId="385"/>
            <ac:spMk id="2" creationId="{00000000-0000-0000-0000-000000000000}"/>
          </ac:spMkLst>
        </pc:spChg>
        <pc:spChg chg="mod">
          <ac:chgData name="Jacintha Westerink" userId="c1c74fd5-67fa-43d8-8063-0adb3063a5fc" providerId="ADAL" clId="{92C2C176-D0FA-435A-B049-194E9C240AB5}" dt="2020-10-12T13:42:11.128" v="149" actId="20577"/>
          <ac:spMkLst>
            <pc:docMk/>
            <pc:sldMk cId="20172640" sldId="385"/>
            <ac:spMk id="11" creationId="{9FC1A6AF-81DB-4E9D-A6FB-4B0DF97F1BA6}"/>
          </ac:spMkLst>
        </pc:spChg>
        <pc:picChg chg="del">
          <ac:chgData name="Jacintha Westerink" userId="c1c74fd5-67fa-43d8-8063-0adb3063a5fc" providerId="ADAL" clId="{92C2C176-D0FA-435A-B049-194E9C240AB5}" dt="2020-10-12T13:40:43.621" v="101" actId="478"/>
          <ac:picMkLst>
            <pc:docMk/>
            <pc:sldMk cId="20172640" sldId="385"/>
            <ac:picMk id="7" creationId="{00000000-0000-0000-0000-000000000000}"/>
          </ac:picMkLst>
        </pc:picChg>
        <pc:picChg chg="del">
          <ac:chgData name="Jacintha Westerink" userId="c1c74fd5-67fa-43d8-8063-0adb3063a5fc" providerId="ADAL" clId="{92C2C176-D0FA-435A-B049-194E9C240AB5}" dt="2020-10-12T13:40:42.940" v="100" actId="478"/>
          <ac:picMkLst>
            <pc:docMk/>
            <pc:sldMk cId="20172640" sldId="385"/>
            <ac:picMk id="8" creationId="{00000000-0000-0000-0000-000000000000}"/>
          </ac:picMkLst>
        </pc:picChg>
        <pc:picChg chg="del">
          <ac:chgData name="Jacintha Westerink" userId="c1c74fd5-67fa-43d8-8063-0adb3063a5fc" providerId="ADAL" clId="{92C2C176-D0FA-435A-B049-194E9C240AB5}" dt="2020-10-12T13:40:42.110" v="99" actId="478"/>
          <ac:picMkLst>
            <pc:docMk/>
            <pc:sldMk cId="20172640" sldId="385"/>
            <ac:picMk id="9" creationId="{00000000-0000-0000-0000-000000000000}"/>
          </ac:picMkLst>
        </pc:picChg>
        <pc:picChg chg="add mod">
          <ac:chgData name="Jacintha Westerink" userId="c1c74fd5-67fa-43d8-8063-0adb3063a5fc" providerId="ADAL" clId="{92C2C176-D0FA-435A-B049-194E9C240AB5}" dt="2020-10-12T13:42:12.590" v="150" actId="1076"/>
          <ac:picMkLst>
            <pc:docMk/>
            <pc:sldMk cId="20172640" sldId="385"/>
            <ac:picMk id="10" creationId="{EC041126-F592-4A27-8E17-F8B526D8116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CE4A4D-AA8F-4135-B5E4-2DF1381AD298}" type="datetimeFigureOut">
              <a:rPr lang="nl-NL"/>
              <a:pPr>
                <a:defRPr/>
              </a:pPr>
              <a:t>12-10-2020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AAC14F-316C-4D68-850C-5E1E06F3CE3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862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0E97DC-4601-4942-B353-C16F68499A98}" type="datetimeFigureOut">
              <a:rPr lang="nl-NL"/>
              <a:pPr>
                <a:defRPr/>
              </a:pPr>
              <a:t>12-10-2020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794771-5E3F-445D-BCA5-EEB445BAFA9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9857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FFD5-FF8C-42C5-99B3-64A71A516E41}" type="datetimeFigureOut">
              <a:rPr lang="nl-NL"/>
              <a:pPr>
                <a:defRPr/>
              </a:pPr>
              <a:t>12-10-2020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DB1B-DB93-46C7-B53E-04889314788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8C3D-00A6-41D4-8892-9E41B299E6FE}" type="datetimeFigureOut">
              <a:rPr lang="nl-NL"/>
              <a:pPr>
                <a:defRPr/>
              </a:pPr>
              <a:t>12-10-2020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4896-0362-4158-A075-640CE476936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4BF1-240F-40AE-932B-57E71C56155D}" type="datetimeFigureOut">
              <a:rPr lang="nl-NL"/>
              <a:pPr>
                <a:defRPr/>
              </a:pPr>
              <a:t>12-10-2020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CC1E-7AD8-467E-B3B6-3A1F8749DE1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E8C-9961-4D47-B479-741D3F049571}" type="datetimeFigureOut">
              <a:rPr lang="nl-NL"/>
              <a:pPr>
                <a:defRPr/>
              </a:pPr>
              <a:t>12-10-2020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F8E8-9A86-4EA1-B139-88627286796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FFD5-FF8C-42C5-99B3-64A71A516E4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DB1B-DB93-46C7-B53E-04889314788F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43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2F5A-98AE-4C3D-BA7D-53339774493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E46-51E5-48AF-A0B8-11FA54CE37C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28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2822-2FCD-49A5-8474-A45F84A3E02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DE54-CBDF-4E41-9F91-458DC05EB97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32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2841-6954-477A-83D5-C245707CB67C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4A3C-2ECA-4804-A821-1979BC31B81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07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735-FA21-47D8-88F6-062A7C35641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0ACF-AA95-45FC-A239-E2E1392B6405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29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6C77-76B9-4E26-80AB-3443D1C93A0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3EC7-22E2-445B-B773-CCDE9C4660D0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69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87E4-292F-4BB2-B3C7-C6664C20B0E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2A82-9C66-4843-AF94-08D488F5875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7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2F5A-98AE-4C3D-BA7D-533397744931}" type="datetimeFigureOut">
              <a:rPr lang="nl-NL"/>
              <a:pPr>
                <a:defRPr/>
              </a:pPr>
              <a:t>12-10-2020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E46-51E5-48AF-A0B8-11FA54CE37C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E925-ACBB-43C5-A961-96E00420784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4228-4224-4DDC-B0BE-D0395405889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8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10-B6F9-45E9-B514-725A2CAECC2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1152-18FD-4482-AB0E-554297E284A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45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8C3D-00A6-41D4-8892-9E41B299E6F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4896-0362-4158-A075-640CE476936F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25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4BF1-240F-40AE-932B-57E71C56155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CC1E-7AD8-467E-B3B6-3A1F8749DE15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50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E8C-9961-4D47-B479-741D3F04957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F8E8-9A86-4EA1-B139-8862728679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25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0828-05EE-4839-BE20-1AD3101C4BA0}" type="datetimeFigureOut">
              <a:rPr lang="nl-NL" smtClean="0"/>
              <a:t>12-10-2020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1CBF-AC0B-4E2C-B301-2665163514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2141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0828-05EE-4839-BE20-1AD3101C4BA0}" type="datetimeFigureOut">
              <a:rPr lang="nl-NL" smtClean="0"/>
              <a:t>12-10-2020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1CBF-AC0B-4E2C-B301-2665163514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0549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0828-05EE-4839-BE20-1AD3101C4BA0}" type="datetimeFigureOut">
              <a:rPr lang="nl-NL" smtClean="0"/>
              <a:t>12-10-2020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1CBF-AC0B-4E2C-B301-2665163514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9455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0828-05EE-4839-BE20-1AD3101C4BA0}" type="datetimeFigureOut">
              <a:rPr lang="nl-NL" smtClean="0"/>
              <a:t>12-10-2020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1CBF-AC0B-4E2C-B301-2665163514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5806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0828-05EE-4839-BE20-1AD3101C4BA0}" type="datetimeFigureOut">
              <a:rPr lang="nl-NL" smtClean="0"/>
              <a:t>12-10-2020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1CBF-AC0B-4E2C-B301-2665163514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872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2822-2FCD-49A5-8474-A45F84A3E029}" type="datetimeFigureOut">
              <a:rPr lang="nl-NL"/>
              <a:pPr>
                <a:defRPr/>
              </a:pPr>
              <a:t>12-10-2020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DE54-CBDF-4E41-9F91-458DC05EB97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0828-05EE-4839-BE20-1AD3101C4BA0}" type="datetimeFigureOut">
              <a:rPr lang="nl-NL" smtClean="0"/>
              <a:t>12-10-2020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1CBF-AC0B-4E2C-B301-2665163514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8122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0828-05EE-4839-BE20-1AD3101C4BA0}" type="datetimeFigureOut">
              <a:rPr lang="nl-NL" smtClean="0"/>
              <a:t>12-10-2020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1CBF-AC0B-4E2C-B301-2665163514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411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0828-05EE-4839-BE20-1AD3101C4BA0}" type="datetimeFigureOut">
              <a:rPr lang="nl-NL" smtClean="0"/>
              <a:t>12-10-2020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1CBF-AC0B-4E2C-B301-2665163514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88504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0828-05EE-4839-BE20-1AD3101C4BA0}" type="datetimeFigureOut">
              <a:rPr lang="nl-NL" smtClean="0"/>
              <a:t>12-10-2020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1CBF-AC0B-4E2C-B301-2665163514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6713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0828-05EE-4839-BE20-1AD3101C4BA0}" type="datetimeFigureOut">
              <a:rPr lang="nl-NL" smtClean="0"/>
              <a:t>12-10-2020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1CBF-AC0B-4E2C-B301-2665163514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19403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0828-05EE-4839-BE20-1AD3101C4BA0}" type="datetimeFigureOut">
              <a:rPr lang="nl-NL" smtClean="0"/>
              <a:t>12-10-2020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1CBF-AC0B-4E2C-B301-2665163514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94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2841-6954-477A-83D5-C245707CB67C}" type="datetimeFigureOut">
              <a:rPr lang="nl-NL"/>
              <a:pPr>
                <a:defRPr/>
              </a:pPr>
              <a:t>12-10-2020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4A3C-2ECA-4804-A821-1979BC31B81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735-FA21-47D8-88F6-062A7C356410}" type="datetimeFigureOut">
              <a:rPr lang="nl-NL"/>
              <a:pPr>
                <a:defRPr/>
              </a:pPr>
              <a:t>12-10-2020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0ACF-AA95-45FC-A239-E2E1392B640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6C77-76B9-4E26-80AB-3443D1C93A09}" type="datetimeFigureOut">
              <a:rPr lang="nl-NL"/>
              <a:pPr>
                <a:defRPr/>
              </a:pPr>
              <a:t>12-10-2020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3EC7-22E2-445B-B773-CCDE9C4660D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87E4-292F-4BB2-B3C7-C6664C20B0E7}" type="datetimeFigureOut">
              <a:rPr lang="nl-NL"/>
              <a:pPr>
                <a:defRPr/>
              </a:pPr>
              <a:t>12-10-2020</a:t>
            </a:fld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2A82-9C66-4843-AF94-08D488F5875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E925-ACBB-43C5-A961-96E004207840}" type="datetimeFigureOut">
              <a:rPr lang="nl-NL"/>
              <a:pPr>
                <a:defRPr/>
              </a:pPr>
              <a:t>12-10-2020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4228-4224-4DDC-B0BE-D0395405889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10-B6F9-45E9-B514-725A2CAECC23}" type="datetimeFigureOut">
              <a:rPr lang="nl-NL"/>
              <a:pPr>
                <a:defRPr/>
              </a:pPr>
              <a:t>12-10-2020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1152-18FD-4482-AB0E-554297E284A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B6693-7882-4633-9275-9CB89BD9E0C8}" type="datetimeFigureOut">
              <a:rPr lang="nl-NL"/>
              <a:pPr>
                <a:defRPr/>
              </a:pPr>
              <a:t>12-10-2020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43271-584E-4C18-86DD-CAB95CD9687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B6693-7882-4633-9275-9CB89BD9E0C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43271-584E-4C18-86DD-CAB95CD9687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9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B0828-05EE-4839-BE20-1AD3101C4BA0}" type="datetimeFigureOut">
              <a:rPr lang="nl-NL" smtClean="0"/>
              <a:t>12-10-2020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A1CBF-AC0B-4E2C-B301-2665163514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690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5148263" y="3933825"/>
            <a:ext cx="3529012" cy="1584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/>
          </a:p>
          <a:p>
            <a:pPr algn="ctr"/>
            <a:r>
              <a:rPr lang="en-US" sz="2400" dirty="0" err="1"/>
              <a:t>Assortimentskennis</a:t>
            </a:r>
            <a:r>
              <a:rPr lang="en-US" sz="2000" dirty="0"/>
              <a:t> </a:t>
            </a:r>
          </a:p>
          <a:p>
            <a:pPr algn="ctr"/>
            <a:r>
              <a:rPr lang="en-US" sz="2400" dirty="0" err="1"/>
              <a:t>Oefentoets</a:t>
            </a:r>
            <a:r>
              <a:rPr lang="en-US" sz="2400" dirty="0"/>
              <a:t> 1-33</a:t>
            </a:r>
          </a:p>
          <a:p>
            <a:pPr algn="ctr"/>
            <a:r>
              <a:rPr lang="en-US" sz="2400" dirty="0"/>
              <a:t>WZP -</a:t>
            </a:r>
            <a:r>
              <a:rPr lang="en-US" sz="2400" dirty="0" err="1"/>
              <a:t>antw</a:t>
            </a:r>
            <a:endParaRPr lang="en-US" sz="2400" dirty="0"/>
          </a:p>
          <a:p>
            <a:pPr algn="ctr"/>
            <a:endParaRPr lang="nl-NL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Asclepias</a:t>
            </a:r>
            <a:r>
              <a:rPr lang="nl-NL" dirty="0"/>
              <a:t> </a:t>
            </a:r>
            <a:r>
              <a:rPr lang="nl-NL" dirty="0" err="1"/>
              <a:t>tuberosa</a:t>
            </a:r>
            <a:r>
              <a:rPr lang="nl-NL" dirty="0"/>
              <a:t>			zijdeplant     2,5</a:t>
            </a:r>
            <a:br>
              <a:rPr lang="nl-NL" dirty="0"/>
            </a:br>
            <a:endParaRPr lang="nl-NL" sz="21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1" y="1797248"/>
            <a:ext cx="3943350" cy="270918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676" y="1797248"/>
            <a:ext cx="3401552" cy="3471540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2D2C2F8B-A91F-4227-AD33-FAC7E2CD8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0392" y="5589240"/>
            <a:ext cx="9768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auto">
              <a:spcBef>
                <a:spcPct val="5000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9</a:t>
            </a:r>
            <a:endParaRPr lang="nl-NL" dirty="0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59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Asparagus </a:t>
            </a:r>
            <a:r>
              <a:rPr lang="nl-NL" dirty="0" err="1"/>
              <a:t>setaceus</a:t>
            </a:r>
            <a:r>
              <a:rPr lang="nl-NL" dirty="0"/>
              <a:t>		</a:t>
            </a:r>
            <a:r>
              <a:rPr lang="nl-NL" sz="3000" dirty="0"/>
              <a:t>Sierasperge, snijgroen</a:t>
            </a:r>
            <a:br>
              <a:rPr lang="nl-NL" sz="3000" dirty="0"/>
            </a:br>
            <a:r>
              <a:rPr lang="nl-NL" sz="3000" dirty="0"/>
              <a:t>2,5</a:t>
            </a:r>
            <a:endParaRPr lang="nl-NL" sz="21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261" y="3429000"/>
            <a:ext cx="1796952" cy="240965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836" y="1893914"/>
            <a:ext cx="2261492" cy="169322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528" y="1772816"/>
            <a:ext cx="3181637" cy="2471018"/>
          </a:xfrm>
          <a:prstGeom prst="rect">
            <a:avLst/>
          </a:prstGeom>
        </p:spPr>
      </p:pic>
      <p:sp>
        <p:nvSpPr>
          <p:cNvPr id="11" name="Text Box 3">
            <a:extLst>
              <a:ext uri="{FF2B5EF4-FFF2-40B4-BE49-F238E27FC236}">
                <a16:creationId xmlns:a16="http://schemas.microsoft.com/office/drawing/2014/main" id="{9FC1A6AF-81DB-4E9D-A6FB-4B0DF97F1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7088" y="6123542"/>
            <a:ext cx="5618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auto">
              <a:spcBef>
                <a:spcPct val="5000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10</a:t>
            </a:r>
            <a:endParaRPr lang="nl-NL" dirty="0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27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Briza</a:t>
            </a:r>
            <a:r>
              <a:rPr lang="nl-NL" dirty="0"/>
              <a:t> minima					Klein trilgras</a:t>
            </a:r>
            <a:br>
              <a:rPr lang="nl-NL" sz="3000" dirty="0"/>
            </a:br>
            <a:r>
              <a:rPr lang="nl-NL" sz="3000" dirty="0"/>
              <a:t>2,5</a:t>
            </a:r>
            <a:endParaRPr lang="nl-NL" sz="2100" dirty="0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9FC1A6AF-81DB-4E9D-A6FB-4B0DF97F1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5351" y="5522657"/>
            <a:ext cx="5618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auto">
              <a:spcBef>
                <a:spcPct val="5000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11</a:t>
            </a:r>
            <a:endParaRPr lang="nl-NL" dirty="0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10" name="Tijdelijke aanduiding voor inhoud 3">
            <a:extLst>
              <a:ext uri="{FF2B5EF4-FFF2-40B4-BE49-F238E27FC236}">
                <a16:creationId xmlns:a16="http://schemas.microsoft.com/office/drawing/2014/main" id="{EC041126-F592-4A27-8E17-F8B526D81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3808" y="1690689"/>
            <a:ext cx="4004780" cy="472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Aspidistra </a:t>
            </a:r>
            <a:r>
              <a:rPr lang="nl-NL" dirty="0" err="1"/>
              <a:t>elatior</a:t>
            </a:r>
            <a:r>
              <a:rPr lang="nl-NL" dirty="0"/>
              <a:t>			Slagersplant     2,5</a:t>
            </a:r>
            <a:endParaRPr lang="nl-NL" sz="21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797248"/>
            <a:ext cx="2704295" cy="326350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797248"/>
            <a:ext cx="2080301" cy="3263504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8FBE94E7-4FD6-469D-A702-718B79823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01" y="5522657"/>
            <a:ext cx="904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auto">
              <a:spcBef>
                <a:spcPct val="5000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12</a:t>
            </a:r>
            <a:endParaRPr lang="nl-NL" dirty="0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52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Browallia</a:t>
            </a:r>
            <a:r>
              <a:rPr lang="nl-NL" dirty="0"/>
              <a:t> </a:t>
            </a:r>
            <a:r>
              <a:rPr lang="nl-NL" dirty="0" err="1"/>
              <a:t>speciosa</a:t>
            </a:r>
            <a:r>
              <a:rPr lang="nl-NL" dirty="0"/>
              <a:t>					-	     </a:t>
            </a:r>
            <a:br>
              <a:rPr lang="nl-NL" dirty="0"/>
            </a:br>
            <a:r>
              <a:rPr lang="nl-NL" dirty="0"/>
              <a:t>2</a:t>
            </a:r>
            <a:endParaRPr lang="nl-NL" sz="2100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8FBE94E7-4FD6-469D-A702-718B79823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01" y="5522657"/>
            <a:ext cx="904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auto">
              <a:spcBef>
                <a:spcPct val="5000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13</a:t>
            </a:r>
            <a:endParaRPr lang="nl-NL" dirty="0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124368EE-3DCB-40A7-8C4E-8F5B147C4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3787" y="1586203"/>
            <a:ext cx="3026445" cy="384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4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867F2-8719-495E-AB02-FFF9523BF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Begonia (Rex Groep) 		Bladbegonia</a:t>
            </a:r>
            <a:br>
              <a:rPr lang="nl-NL" dirty="0"/>
            </a:br>
            <a:r>
              <a:rPr lang="nl-NL" dirty="0"/>
              <a:t>2,5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9C3AE81-E5F6-404E-8E5F-E8A3062F0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8361" y="1844824"/>
            <a:ext cx="3283602" cy="3407101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1B7F9F54-26EC-41D8-A267-2BC9AABD8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7135" y="6308208"/>
            <a:ext cx="904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auto">
              <a:spcBef>
                <a:spcPct val="5000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14</a:t>
            </a:r>
            <a:endParaRPr lang="nl-NL" dirty="0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8821AF3-60DC-4D83-BB5B-9CDB0EE92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44824"/>
            <a:ext cx="3812085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nl-NL" dirty="0"/>
              <a:t>		</a:t>
            </a:r>
            <a:r>
              <a:rPr lang="nl-NL" u="sng" dirty="0"/>
              <a:t>Totaal</a:t>
            </a:r>
            <a:r>
              <a:rPr lang="nl-NL" dirty="0"/>
              <a:t> = eindcijfer</a:t>
            </a:r>
            <a:br>
              <a:rPr lang="nl-NL" dirty="0"/>
            </a:br>
            <a:r>
              <a:rPr lang="nl-NL"/>
              <a:t>                 3,2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265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38138"/>
          </a:xfrm>
        </p:spPr>
        <p:txBody>
          <a:bodyPr/>
          <a:lstStyle/>
          <a:p>
            <a:pPr algn="l"/>
            <a:r>
              <a:rPr lang="nl-NL" sz="3600" dirty="0" err="1"/>
              <a:t>Alstroemeria</a:t>
            </a:r>
            <a:r>
              <a:rPr lang="nl-NL" sz="2800" dirty="0"/>
              <a:t> </a:t>
            </a:r>
            <a:br>
              <a:rPr lang="nl-NL" sz="2800" dirty="0"/>
            </a:br>
            <a:r>
              <a:rPr lang="nl-NL" sz="2800" dirty="0"/>
              <a:t>Incalelie					</a:t>
            </a:r>
            <a:r>
              <a:rPr lang="nl-NL" sz="2400" dirty="0"/>
              <a:t>1,5</a:t>
            </a:r>
          </a:p>
        </p:txBody>
      </p:sp>
      <p:pic>
        <p:nvPicPr>
          <p:cNvPr id="1026" name="Picture 2" descr="Afbeeldingsresultaat voor alstroem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80465"/>
            <a:ext cx="3840361" cy="335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alstroem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600400" cy="480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4091881" y="3080465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1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5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pPr algn="l"/>
            <a:r>
              <a:rPr lang="nl-NL" sz="3600" dirty="0" err="1"/>
              <a:t>Arachniodes</a:t>
            </a:r>
            <a:r>
              <a:rPr lang="nl-NL" sz="3600" dirty="0"/>
              <a:t> </a:t>
            </a:r>
            <a:r>
              <a:rPr lang="nl-NL" sz="3600" dirty="0" err="1"/>
              <a:t>adiantiformis</a:t>
            </a:r>
            <a:br>
              <a:rPr lang="nl-NL" sz="3600" dirty="0"/>
            </a:br>
            <a:r>
              <a:rPr lang="nl-NL" sz="2800" dirty="0"/>
              <a:t>Ledervaren				</a:t>
            </a:r>
            <a:r>
              <a:rPr lang="nl-NL" sz="2400" dirty="0"/>
              <a:t>2,5</a:t>
            </a:r>
          </a:p>
        </p:txBody>
      </p:sp>
      <p:pic>
        <p:nvPicPr>
          <p:cNvPr id="8194" name="Picture 2" descr="Afbeeldingsresultaat voor arachniodes adiantiform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90873"/>
            <a:ext cx="3336305" cy="33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fbeeldingsresultaat voor arachniodes adiantiform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07678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fbeeldingsresultaat voor arachniodes adiantiform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887" y="170080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552184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2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96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779096" cy="1570186"/>
          </a:xfrm>
        </p:spPr>
        <p:txBody>
          <a:bodyPr/>
          <a:lstStyle/>
          <a:p>
            <a:pPr algn="l"/>
            <a:r>
              <a:rPr lang="nl-NL" sz="3600" dirty="0" err="1"/>
              <a:t>Anigozanthos</a:t>
            </a:r>
            <a:r>
              <a:rPr lang="nl-NL" sz="3600" dirty="0"/>
              <a:t> </a:t>
            </a:r>
            <a:r>
              <a:rPr lang="nl-NL" sz="3600" dirty="0" err="1"/>
              <a:t>flavidus</a:t>
            </a:r>
            <a:br>
              <a:rPr lang="nl-NL" sz="3600" dirty="0"/>
            </a:br>
            <a:r>
              <a:rPr lang="nl-NL" sz="2800" dirty="0"/>
              <a:t>Kangoeroepootje			</a:t>
            </a:r>
            <a:r>
              <a:rPr lang="nl-NL" sz="2400" dirty="0"/>
              <a:t>2,5</a:t>
            </a:r>
            <a:endParaRPr lang="nl-NL" sz="3600" dirty="0"/>
          </a:p>
        </p:txBody>
      </p:sp>
      <p:pic>
        <p:nvPicPr>
          <p:cNvPr id="3074" name="Picture 2" descr="Afbeeldingsresultaat voor anigozanthos flavid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134" y="1840496"/>
            <a:ext cx="2307140" cy="346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anigozanthos flavid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30834"/>
            <a:ext cx="2313581" cy="347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at voor anigozanthos flavid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30834"/>
            <a:ext cx="2682780" cy="2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fbeeldingsresultaat voor anigozanthos flavid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4" y="4175220"/>
            <a:ext cx="2682780" cy="268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3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91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Afbeeldingsresultaat voor ananas  snijblo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77680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354162"/>
          </a:xfrm>
        </p:spPr>
        <p:txBody>
          <a:bodyPr/>
          <a:lstStyle/>
          <a:p>
            <a:pPr algn="l"/>
            <a:r>
              <a:rPr lang="nl-NL" sz="3600" dirty="0"/>
              <a:t>Ananas </a:t>
            </a:r>
            <a:r>
              <a:rPr lang="nl-NL" sz="3600" dirty="0" err="1"/>
              <a:t>comosus</a:t>
            </a:r>
            <a:r>
              <a:rPr lang="nl-NL" sz="3600" dirty="0"/>
              <a:t> ‘Variegatus’</a:t>
            </a:r>
            <a:br>
              <a:rPr lang="nl-NL" sz="3600" dirty="0"/>
            </a:br>
            <a:r>
              <a:rPr lang="nl-NL" sz="2800" dirty="0"/>
              <a:t>Bonte ananas				</a:t>
            </a:r>
            <a:r>
              <a:rPr lang="nl-NL" sz="2400" dirty="0"/>
              <a:t>3,5</a:t>
            </a:r>
          </a:p>
        </p:txBody>
      </p:sp>
      <p:pic>
        <p:nvPicPr>
          <p:cNvPr id="5122" name="Picture 2" descr="Afbeeldingsresultaat voor ananas comosus varieg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4048590" cy="323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ananas comosus variegat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302" y="1502683"/>
            <a:ext cx="1509555" cy="226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fbeeldingsresultaat voor ananas  snijblo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47089"/>
            <a:ext cx="2938191" cy="293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4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2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282154"/>
          </a:xfrm>
        </p:spPr>
        <p:txBody>
          <a:bodyPr/>
          <a:lstStyle/>
          <a:p>
            <a:pPr algn="l"/>
            <a:r>
              <a:rPr lang="nl-NL" sz="3600" dirty="0"/>
              <a:t>Anthurium (</a:t>
            </a:r>
            <a:r>
              <a:rPr lang="nl-NL" sz="3600" dirty="0" err="1"/>
              <a:t>Andreanum</a:t>
            </a:r>
            <a:r>
              <a:rPr lang="nl-NL" sz="3600" dirty="0"/>
              <a:t> Groep)</a:t>
            </a:r>
            <a:br>
              <a:rPr lang="nl-NL" sz="3600" dirty="0"/>
            </a:br>
            <a:r>
              <a:rPr lang="nl-NL" sz="2800" dirty="0"/>
              <a:t>Lakanthurium			</a:t>
            </a:r>
            <a:r>
              <a:rPr lang="nl-NL" sz="2400" dirty="0"/>
              <a:t>2,5</a:t>
            </a:r>
          </a:p>
        </p:txBody>
      </p:sp>
      <p:pic>
        <p:nvPicPr>
          <p:cNvPr id="6146" name="Picture 2" descr="Afbeeldingsresultaat voor anthurium andreanum gro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8817"/>
            <a:ext cx="3076575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beeldingsresultaat voor anthurium andreanum groep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805" y="1698817"/>
            <a:ext cx="5856585" cy="316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beeldingsresultaat voor anthurium bl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14" y="4365104"/>
            <a:ext cx="2122207" cy="318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5376621" y="4365104"/>
            <a:ext cx="3734378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8748464" y="2744924"/>
            <a:ext cx="362535" cy="1800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8784467" y="4078068"/>
            <a:ext cx="290527" cy="2160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5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26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ageratum houstonia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4968552" cy="318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71125"/>
            <a:ext cx="6779096" cy="1264322"/>
          </a:xfrm>
        </p:spPr>
        <p:txBody>
          <a:bodyPr/>
          <a:lstStyle/>
          <a:p>
            <a:pPr algn="l"/>
            <a:r>
              <a:rPr lang="nl-NL" sz="3600" dirty="0" err="1"/>
              <a:t>Ageratum</a:t>
            </a:r>
            <a:r>
              <a:rPr lang="nl-NL" sz="3600" dirty="0"/>
              <a:t> </a:t>
            </a:r>
            <a:r>
              <a:rPr lang="nl-NL" sz="3600" dirty="0" err="1"/>
              <a:t>houstonianum</a:t>
            </a:r>
            <a:br>
              <a:rPr lang="nl-NL" sz="3600" dirty="0"/>
            </a:br>
            <a:r>
              <a:rPr lang="nl-NL" sz="3600" dirty="0"/>
              <a:t>							</a:t>
            </a:r>
            <a:r>
              <a:rPr lang="nl-NL" sz="2400" dirty="0"/>
              <a:t>2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6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6146" name="Picture 2" descr="Afbeeldingsresultaat voor ageratum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38960"/>
            <a:ext cx="3528392" cy="457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9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211144" cy="1282154"/>
          </a:xfrm>
        </p:spPr>
        <p:txBody>
          <a:bodyPr/>
          <a:lstStyle/>
          <a:p>
            <a:pPr algn="l"/>
            <a:r>
              <a:rPr lang="nl-NL" sz="3600" dirty="0" err="1"/>
              <a:t>Amaranthus</a:t>
            </a:r>
            <a:r>
              <a:rPr lang="nl-NL" sz="3600" dirty="0"/>
              <a:t> </a:t>
            </a:r>
            <a:r>
              <a:rPr lang="nl-NL" sz="3600" dirty="0" err="1"/>
              <a:t>caudatus</a:t>
            </a:r>
            <a:br>
              <a:rPr lang="nl-NL" sz="3600" dirty="0"/>
            </a:br>
            <a:r>
              <a:rPr lang="nl-NL" sz="2800" dirty="0"/>
              <a:t>(Hangende) Kattestaart</a:t>
            </a:r>
            <a:r>
              <a:rPr lang="nl-NL" sz="2400" dirty="0"/>
              <a:t>				2,5</a:t>
            </a:r>
          </a:p>
        </p:txBody>
      </p:sp>
      <p:pic>
        <p:nvPicPr>
          <p:cNvPr id="3074" name="Picture 2" descr="Afbeeldingsresultaat voor amaranthus cauda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3552329" cy="473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amaranthus caud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4944"/>
            <a:ext cx="3554338" cy="372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7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282154"/>
          </a:xfrm>
        </p:spPr>
        <p:txBody>
          <a:bodyPr/>
          <a:lstStyle/>
          <a:p>
            <a:pPr algn="l"/>
            <a:r>
              <a:rPr lang="nl-NL" sz="3600" dirty="0" err="1"/>
              <a:t>Anethum</a:t>
            </a:r>
            <a:r>
              <a:rPr lang="nl-NL" sz="3600" dirty="0"/>
              <a:t> </a:t>
            </a:r>
            <a:r>
              <a:rPr lang="nl-NL" sz="3600" dirty="0" err="1"/>
              <a:t>graveolens</a:t>
            </a:r>
            <a:br>
              <a:rPr lang="nl-NL" sz="3600" dirty="0"/>
            </a:br>
            <a:r>
              <a:rPr lang="nl-NL" sz="2800" dirty="0"/>
              <a:t>Dille					</a:t>
            </a:r>
            <a:r>
              <a:rPr lang="nl-NL" sz="2400" dirty="0"/>
              <a:t>2,5</a:t>
            </a:r>
            <a:endParaRPr lang="nl-NL" sz="3600" dirty="0"/>
          </a:p>
        </p:txBody>
      </p:sp>
      <p:pic>
        <p:nvPicPr>
          <p:cNvPr id="4098" name="Picture 2" descr="Afbeeldingsresultaat voor aneth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058" y="2085217"/>
            <a:ext cx="3724027" cy="248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aneth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3125412" cy="424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3707904" y="1988840"/>
            <a:ext cx="504056" cy="43204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552184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8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3428</TotalTime>
  <Words>168</Words>
  <Application>Microsoft Office PowerPoint</Application>
  <PresentationFormat>Diavoorstelling (4:3)</PresentationFormat>
  <Paragraphs>33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Kantoorthema</vt:lpstr>
      <vt:lpstr>1_Kantoorthema</vt:lpstr>
      <vt:lpstr>2_Kantoorthema</vt:lpstr>
      <vt:lpstr>PowerPoint-presentatie</vt:lpstr>
      <vt:lpstr>Alstroemeria  Incalelie     1,5</vt:lpstr>
      <vt:lpstr>Arachniodes adiantiformis Ledervaren    2,5</vt:lpstr>
      <vt:lpstr>Anigozanthos flavidus Kangoeroepootje   2,5</vt:lpstr>
      <vt:lpstr>Ananas comosus ‘Variegatus’ Bonte ananas    3,5</vt:lpstr>
      <vt:lpstr>Anthurium (Andreanum Groep) Lakanthurium   2,5</vt:lpstr>
      <vt:lpstr>Ageratum houstonianum        2</vt:lpstr>
      <vt:lpstr>Amaranthus caudatus (Hangende) Kattestaart    2,5</vt:lpstr>
      <vt:lpstr>Anethum graveolens Dille     2,5</vt:lpstr>
      <vt:lpstr>Asclepias tuberosa   zijdeplant     2,5 </vt:lpstr>
      <vt:lpstr>Asparagus setaceus  Sierasperge, snijgroen 2,5</vt:lpstr>
      <vt:lpstr>Briza minima     Klein trilgras 2,5</vt:lpstr>
      <vt:lpstr>Aspidistra elatior   Slagersplant     2,5</vt:lpstr>
      <vt:lpstr>Browallia speciosa     -       2</vt:lpstr>
      <vt:lpstr>Begonia (Rex Groep)   Bladbegonia 2,5</vt:lpstr>
      <vt:lpstr>  Totaal = eindcijfer                  3,2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Silvia Ragas</dc:creator>
  <cp:lastModifiedBy>Jacintha Westerink</cp:lastModifiedBy>
  <cp:revision>157</cp:revision>
  <cp:lastPrinted>2011-11-22T17:53:40Z</cp:lastPrinted>
  <dcterms:created xsi:type="dcterms:W3CDTF">2011-10-14T07:30:03Z</dcterms:created>
  <dcterms:modified xsi:type="dcterms:W3CDTF">2020-10-12T13:44:15Z</dcterms:modified>
</cp:coreProperties>
</file>